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14" autoAdjust="0"/>
  </p:normalViewPr>
  <p:slideViewPr>
    <p:cSldViewPr snapToGrid="0">
      <p:cViewPr varScale="1">
        <p:scale>
          <a:sx n="81" d="100"/>
          <a:sy n="81" d="100"/>
        </p:scale>
        <p:origin x="75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DD104B-CF01-4A44-9ED8-7E98A9BF38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7CE7F4E-510B-4A42-B3F3-1A3DE9A9C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0CC8D1-783A-498D-8D38-046F7815C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76DA-A61E-4FA9-BEA2-03E5A1023AB4}" type="datetimeFigureOut">
              <a:rPr lang="nl-NL" smtClean="0"/>
              <a:t>31-12-2019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5A7D36-5DCC-4E4F-A96A-35C630555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D071A5-37C3-4111-B7E6-C36E3C17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30A9-27E7-43B8-85A7-0AF529FF9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65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B5892-915A-4913-A907-6685311DC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FD6948B-3E28-4BC4-9941-35D79C10C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939CFE-18AE-4C6A-8B0D-74DFCE248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76DA-A61E-4FA9-BEA2-03E5A1023AB4}" type="datetimeFigureOut">
              <a:rPr lang="nl-NL" smtClean="0"/>
              <a:t>31-12-2019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09C226-292D-4B5E-B577-BBD7C2400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266FBD-F406-41DF-AF1A-538318288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30A9-27E7-43B8-85A7-0AF529FF9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50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7E09B87-1095-4CC2-A22D-944DD69FEA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D551B7F-5CF9-4626-B1A6-493A53E8B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6D9A100-C108-4F48-A3DE-FD9D97EC5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76DA-A61E-4FA9-BEA2-03E5A1023AB4}" type="datetimeFigureOut">
              <a:rPr lang="nl-NL" smtClean="0"/>
              <a:t>31-12-2019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54BDAA-5572-408E-83EF-5DA251B36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DC42DE-B918-4F8E-A6DF-8CF8D01AA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30A9-27E7-43B8-85A7-0AF529FF9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24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9CE628-34A8-49BC-8B66-228A10A9E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0A99C8-DDC7-4B3A-B159-D9B70CEF0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6B6006-060D-42DD-8933-28F4EE00B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76DA-A61E-4FA9-BEA2-03E5A1023AB4}" type="datetimeFigureOut">
              <a:rPr lang="nl-NL" smtClean="0"/>
              <a:t>31-12-2019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91A555-56F9-4512-B72B-1751481DF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406319-BAC2-4E20-B637-57293C84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30A9-27E7-43B8-85A7-0AF529FF9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698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62D338-6F2C-4344-B92B-F6D5132D9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3B83A60-6D83-4982-A76D-D428D7E37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A51CF5-A832-4077-853D-14BA3B450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76DA-A61E-4FA9-BEA2-03E5A1023AB4}" type="datetimeFigureOut">
              <a:rPr lang="nl-NL" smtClean="0"/>
              <a:t>31-12-2019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047869-2445-463B-BEC9-7FCA38652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742F0B-273A-4CEB-8C5F-584698375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30A9-27E7-43B8-85A7-0AF529FF9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450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86228-6A06-4757-B9FE-C931BFCB9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E70003-A35D-4B83-9664-7612CC6A0D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EB4C0DB-2888-48F0-A132-CFFA4E945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D955766-2A44-43F7-BCD0-95BBF195D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76DA-A61E-4FA9-BEA2-03E5A1023AB4}" type="datetimeFigureOut">
              <a:rPr lang="nl-NL" smtClean="0"/>
              <a:t>31-12-2019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821E9F1-B892-4768-959F-7C0022D4D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911C50-7E71-4D17-B0D7-82F26740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30A9-27E7-43B8-85A7-0AF529FF9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376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04BF7D-DBA5-4E91-B0E1-07B05455F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254914-5740-4E8D-B494-A0E5DD510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C72E5A-F974-4DD4-98D4-85F1E2FEB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5985E9C-07AF-489E-89C1-B33E7FB75A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DF34192-B70D-45AD-B197-926CCA4E6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66F9A1D-1BC2-49CC-B180-0EC84524B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76DA-A61E-4FA9-BEA2-03E5A1023AB4}" type="datetimeFigureOut">
              <a:rPr lang="nl-NL" smtClean="0"/>
              <a:t>31-12-2019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CE32A32-06B4-49C7-8BE4-AC4B0A389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EA2000E-7F37-4B0E-A286-82C49035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30A9-27E7-43B8-85A7-0AF529FF9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282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EADC3D-511A-4F39-AC59-BAB32F1D6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A7F2E6C-FEAF-4A95-9D90-F1F2E5FF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76DA-A61E-4FA9-BEA2-03E5A1023AB4}" type="datetimeFigureOut">
              <a:rPr lang="nl-NL" smtClean="0"/>
              <a:t>31-12-2019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315B42F-BBF3-41A7-A29E-F78B55833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AB87251-64C5-4324-891F-79D53D250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30A9-27E7-43B8-85A7-0AF529FF9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7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A75D8E4-D21D-450A-9FFD-FE64D847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76DA-A61E-4FA9-BEA2-03E5A1023AB4}" type="datetimeFigureOut">
              <a:rPr lang="nl-NL" smtClean="0"/>
              <a:t>31-12-2019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49FA0E2-3F1F-4CF8-8C31-21D933BD6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A9DBA03-6E57-4C67-B676-5AEA62E69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30A9-27E7-43B8-85A7-0AF529FF9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121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C744AB-0D53-478C-A049-B32C9188F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147F27-1AF0-486C-BEE4-9C45A8152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34E5FA-45C6-45F5-9838-694A64A93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CDDBF2C-1B19-4708-AF1F-F19CE6F35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76DA-A61E-4FA9-BEA2-03E5A1023AB4}" type="datetimeFigureOut">
              <a:rPr lang="nl-NL" smtClean="0"/>
              <a:t>31-12-2019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7E2C5D1-AC44-44A8-90B0-AA5B5278B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3AAEC63-5C92-43D2-84B4-FD601A59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30A9-27E7-43B8-85A7-0AF529FF9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029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4B666-55BB-4240-842E-CD087F0E1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F60BD73-9B1D-49C7-9B9C-6B9A7FE3BF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AB80EEF-9B25-4550-8FB6-C804693BD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1FAA4D-D6BB-43BD-BE13-6E927360E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76DA-A61E-4FA9-BEA2-03E5A1023AB4}" type="datetimeFigureOut">
              <a:rPr lang="nl-NL" smtClean="0"/>
              <a:t>31-12-2019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CA5EF7C-1DC7-4C87-9426-B6D9BD157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47479B3-ED61-4462-A0C9-3BDA24C19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30A9-27E7-43B8-85A7-0AF529FF9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07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8C439EA-795D-4884-84F3-6B32D3498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0F2F29-DEB7-4AD1-A56E-2B261F316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D158FD-626E-4E70-8C6A-31E4DBDB0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E76DA-A61E-4FA9-BEA2-03E5A1023AB4}" type="datetimeFigureOut">
              <a:rPr lang="nl-NL" smtClean="0"/>
              <a:t>31-12-2019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EA57FD-FE92-4D27-9F2E-527033D7F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E0EDA6-3C0C-4DAF-BDE8-7C87B818A5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D30A9-27E7-43B8-85A7-0AF529FF9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416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A944C6-59BB-405F-9EEF-ABD25CCD57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-15%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9F6E395-356E-4D72-BA61-5AC7A683B2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59F4AD6-1B12-41F9-B5A5-5867F4E8E7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3" t="3908"/>
          <a:stretch/>
        </p:blipFill>
        <p:spPr>
          <a:xfrm>
            <a:off x="-1031674" y="-116631"/>
            <a:ext cx="13258585" cy="7010399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442D3210-A3B9-4E31-BD5F-B324E5FB266A}"/>
              </a:ext>
            </a:extLst>
          </p:cNvPr>
          <p:cNvSpPr txBox="1"/>
          <p:nvPr/>
        </p:nvSpPr>
        <p:spPr>
          <a:xfrm>
            <a:off x="5142321" y="270549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6515C09D-3332-4CE6-B748-ACA438247BBB}"/>
              </a:ext>
            </a:extLst>
          </p:cNvPr>
          <p:cNvSpPr/>
          <p:nvPr/>
        </p:nvSpPr>
        <p:spPr>
          <a:xfrm>
            <a:off x="1524000" y="6202838"/>
            <a:ext cx="8015926" cy="5797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1-5 </a:t>
            </a:r>
            <a:r>
              <a:rPr lang="nl-NL" sz="3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January</a:t>
            </a:r>
            <a:r>
              <a:rPr lang="nl-NL" sz="3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-15% : NEWYEAR15</a:t>
            </a:r>
          </a:p>
        </p:txBody>
      </p:sp>
    </p:spTree>
    <p:extLst>
      <p:ext uri="{BB962C8B-B14F-4D97-AF65-F5344CB8AC3E}">
        <p14:creationId xmlns:p14="http://schemas.microsoft.com/office/powerpoint/2010/main" val="5091765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</Words>
  <Application>Microsoft Office PowerPoint</Application>
  <PresentationFormat>Breedbeeld</PresentationFormat>
  <Paragraphs>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-15%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-15%</dc:title>
  <dc:creator>Robbert Auener</dc:creator>
  <cp:lastModifiedBy>Robbert Auener</cp:lastModifiedBy>
  <cp:revision>3</cp:revision>
  <dcterms:created xsi:type="dcterms:W3CDTF">2019-12-31T16:56:55Z</dcterms:created>
  <dcterms:modified xsi:type="dcterms:W3CDTF">2019-12-31T17:13:28Z</dcterms:modified>
</cp:coreProperties>
</file>